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7772400" cy="10058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7881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1pPr>
    <a:lvl2pPr marL="0" marR="0" indent="0" algn="ctr" defTabSz="17881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2pPr>
    <a:lvl3pPr marL="0" marR="0" indent="0" algn="ctr" defTabSz="17881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3pPr>
    <a:lvl4pPr marL="0" marR="0" indent="0" algn="ctr" defTabSz="17881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4pPr>
    <a:lvl5pPr marL="0" marR="0" indent="0" algn="ctr" defTabSz="17881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5pPr>
    <a:lvl6pPr marL="0" marR="0" indent="0" algn="ctr" defTabSz="17881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6pPr>
    <a:lvl7pPr marL="0" marR="0" indent="0" algn="ctr" defTabSz="17881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7pPr>
    <a:lvl8pPr marL="0" marR="0" indent="0" algn="ctr" defTabSz="17881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8pPr>
    <a:lvl9pPr marL="0" marR="0" indent="0" algn="ctr" defTabSz="17881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CDDF"/>
          </a:solidFill>
        </a:fill>
      </a:tcStyle>
    </a:wholeTbl>
    <a:band2H>
      <a:tcTxStyle b="def" i="def"/>
      <a:tcStyle>
        <a:tcBdr/>
        <a:fill>
          <a:solidFill>
            <a:srgbClr val="FFE8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1D1"/>
          </a:solidFill>
        </a:fill>
      </a:tcStyle>
    </a:wholeTbl>
    <a:band2H>
      <a:tcTxStyle b="def" i="def"/>
      <a:tcStyle>
        <a:tcBdr/>
        <a:fill>
          <a:solidFill>
            <a:srgbClr val="E9E9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firstCol>
    <a:la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ody Level One…"/>
          <p:cNvSpPr txBox="1"/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Author and Date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21" hasCustomPrompt="1"/>
          </p:nvPr>
        </p:nvSpPr>
        <p:spPr>
          <a:xfrm>
            <a:off x="382927" y="5145604"/>
            <a:ext cx="7003258" cy="607221"/>
          </a:xfrm>
          <a:prstGeom prst="rect">
            <a:avLst/>
          </a:prstGeom>
        </p:spPr>
        <p:txBody>
          <a:bodyPr lIns="16192" tIns="16192" rIns="16192" bIns="16192"/>
          <a:lstStyle>
            <a:lvl1pPr defTabSz="605366">
              <a:defRPr sz="3800"/>
            </a:lvl1pPr>
          </a:lstStyle>
          <a:p>
            <a:pPr/>
            <a:r>
              <a:t>Presentation Subtitle</a:t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quarter" idx="1" hasCustomPrompt="1"/>
          </p:nvPr>
        </p:nvSpPr>
        <p:spPr>
          <a:xfrm>
            <a:off x="384571" y="4411731"/>
            <a:ext cx="7003258" cy="1234939"/>
          </a:xfrm>
          <a:prstGeom prst="rect">
            <a:avLst/>
          </a:prstGeom>
        </p:spPr>
        <p:txBody>
          <a:bodyPr lIns="16192" tIns="16192" rIns="16192" bIns="16192" anchor="ctr"/>
          <a:lstStyle>
            <a:lvl1pPr algn="ctr" defTabSz="1788115">
              <a:lnSpc>
                <a:spcPct val="80000"/>
              </a:lnSpc>
              <a:defRPr b="0" spc="-168" sz="8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algn="ctr" defTabSz="1788115">
              <a:lnSpc>
                <a:spcPct val="80000"/>
              </a:lnSpc>
              <a:defRPr b="0" spc="-168" sz="8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algn="ctr" defTabSz="1788115">
              <a:lnSpc>
                <a:spcPct val="80000"/>
              </a:lnSpc>
              <a:defRPr b="0" spc="-168" sz="8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algn="ctr" defTabSz="1788115">
              <a:lnSpc>
                <a:spcPct val="80000"/>
              </a:lnSpc>
              <a:defRPr b="0" spc="-168" sz="8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algn="ctr" defTabSz="1788115">
              <a:lnSpc>
                <a:spcPct val="80000"/>
              </a:lnSpc>
              <a:defRPr b="0" spc="-168" sz="8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sz="half" idx="1" hasCustomPrompt="1"/>
          </p:nvPr>
        </p:nvSpPr>
        <p:spPr>
          <a:xfrm>
            <a:off x="384571" y="3186164"/>
            <a:ext cx="7003258" cy="2308257"/>
          </a:xfrm>
          <a:prstGeom prst="rect">
            <a:avLst/>
          </a:prstGeom>
        </p:spPr>
        <p:txBody>
          <a:bodyPr lIns="16192" tIns="16192" rIns="16192" bIns="16192" anchor="b"/>
          <a:lstStyle>
            <a:lvl1pPr algn="ctr" defTabSz="1788115">
              <a:lnSpc>
                <a:spcPct val="80000"/>
              </a:lnSpc>
              <a:defRPr spc="-180" sz="18000"/>
            </a:lvl1pPr>
            <a:lvl2pPr algn="ctr" defTabSz="1788115">
              <a:lnSpc>
                <a:spcPct val="80000"/>
              </a:lnSpc>
              <a:defRPr spc="-180" sz="18000"/>
            </a:lvl2pPr>
            <a:lvl3pPr algn="ctr" defTabSz="1788115">
              <a:lnSpc>
                <a:spcPct val="80000"/>
              </a:lnSpc>
              <a:defRPr spc="-180" sz="18000"/>
            </a:lvl3pPr>
            <a:lvl4pPr algn="ctr" defTabSz="1788115">
              <a:lnSpc>
                <a:spcPct val="80000"/>
              </a:lnSpc>
              <a:defRPr spc="-180" sz="18000"/>
            </a:lvl4pPr>
            <a:lvl5pPr algn="ctr" defTabSz="1788115">
              <a:lnSpc>
                <a:spcPct val="80000"/>
              </a:lnSpc>
              <a:defRPr spc="-180" sz="18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21" hasCustomPrompt="1"/>
          </p:nvPr>
        </p:nvSpPr>
        <p:spPr>
          <a:xfrm>
            <a:off x="384571" y="5476781"/>
            <a:ext cx="7003258" cy="297963"/>
          </a:xfrm>
          <a:prstGeom prst="rect">
            <a:avLst/>
          </a:prstGeom>
        </p:spPr>
        <p:txBody>
          <a:bodyPr/>
          <a:lstStyle>
            <a:lvl1pPr algn="ctr" defTabSz="272413">
              <a:defRPr sz="1700"/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Body Level One…"/>
          <p:cNvSpPr txBox="1"/>
          <p:nvPr>
            <p:ph type="body" sz="quarter" idx="1" hasCustomPrompt="1"/>
          </p:nvPr>
        </p:nvSpPr>
        <p:spPr>
          <a:xfrm>
            <a:off x="774570" y="6246012"/>
            <a:ext cx="6438768" cy="203039"/>
          </a:xfrm>
          <a:prstGeom prst="rect">
            <a:avLst/>
          </a:prstGeom>
        </p:spPr>
        <p:txBody>
          <a:bodyPr/>
          <a:lstStyle/>
          <a:p>
            <a:pPr/>
            <a:r>
              <a:t>Attribution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6" name="Body Level One…"/>
          <p:cNvSpPr txBox="1"/>
          <p:nvPr>
            <p:ph type="body" sz="quarter" idx="21" hasCustomPrompt="1"/>
          </p:nvPr>
        </p:nvSpPr>
        <p:spPr>
          <a:xfrm>
            <a:off x="559061" y="4417793"/>
            <a:ext cx="6654277" cy="1222815"/>
          </a:xfrm>
          <a:prstGeom prst="rect">
            <a:avLst/>
          </a:prstGeom>
        </p:spPr>
        <p:txBody>
          <a:bodyPr lIns="16192" tIns="16192" rIns="16192" bIns="16192"/>
          <a:lstStyle>
            <a:lvl1pPr marL="344592" indent="-220642" defTabSz="1788115">
              <a:lnSpc>
                <a:spcPct val="90000"/>
              </a:lnSpc>
              <a:defRPr b="0" spc="-200" sz="6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“Notable Quote”</a:t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/>
          <p:nvPr>
            <p:ph type="pic" sz="quarter" idx="21"/>
          </p:nvPr>
        </p:nvSpPr>
        <p:spPr>
          <a:xfrm>
            <a:off x="5023722" y="3167061"/>
            <a:ext cx="2371214" cy="189646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Image"/>
          <p:cNvSpPr/>
          <p:nvPr>
            <p:ph type="pic" sz="quarter" idx="22"/>
          </p:nvPr>
        </p:nvSpPr>
        <p:spPr>
          <a:xfrm>
            <a:off x="4303155" y="4111287"/>
            <a:ext cx="3327562" cy="387287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Image"/>
          <p:cNvSpPr/>
          <p:nvPr>
            <p:ph type="pic" sz="half" idx="23"/>
          </p:nvPr>
        </p:nvSpPr>
        <p:spPr>
          <a:xfrm>
            <a:off x="-44531" y="3001088"/>
            <a:ext cx="5294950" cy="397121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/>
          <p:nvPr>
            <p:ph type="pic" idx="21"/>
          </p:nvPr>
        </p:nvSpPr>
        <p:spPr>
          <a:xfrm>
            <a:off x="-425054" y="1082276"/>
            <a:ext cx="8622508" cy="689800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/>
          <p:nvPr>
            <p:ph type="pic" idx="21"/>
          </p:nvPr>
        </p:nvSpPr>
        <p:spPr>
          <a:xfrm>
            <a:off x="-368381" y="2430303"/>
            <a:ext cx="8525355" cy="510603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384571" y="5114209"/>
            <a:ext cx="7003258" cy="1481616"/>
          </a:xfrm>
          <a:prstGeom prst="rect">
            <a:avLst/>
          </a:prstGeom>
        </p:spPr>
        <p:txBody>
          <a:bodyPr/>
          <a:lstStyle/>
          <a:p>
            <a:pPr/>
            <a:r>
              <a:t>Presentation Title</a:t>
            </a:r>
          </a:p>
        </p:txBody>
      </p:sp>
      <p:sp>
        <p:nvSpPr>
          <p:cNvPr id="23" name="Body Level One…"/>
          <p:cNvSpPr txBox="1"/>
          <p:nvPr>
            <p:ph type="body" sz="quarter" idx="1" hasCustomPrompt="1"/>
          </p:nvPr>
        </p:nvSpPr>
        <p:spPr>
          <a:xfrm>
            <a:off x="384950" y="3195792"/>
            <a:ext cx="7002500" cy="203039"/>
          </a:xfrm>
          <a:prstGeom prst="rect">
            <a:avLst/>
          </a:prstGeom>
        </p:spPr>
        <p:txBody>
          <a:bodyPr/>
          <a:lstStyle/>
          <a:p>
            <a:pPr/>
            <a:r>
              <a:t>Author and Date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Body Level One…"/>
          <p:cNvSpPr txBox="1"/>
          <p:nvPr>
            <p:ph type="body" sz="quarter" idx="22" hasCustomPrompt="1"/>
          </p:nvPr>
        </p:nvSpPr>
        <p:spPr>
          <a:xfrm>
            <a:off x="384571" y="6543871"/>
            <a:ext cx="7003258" cy="356030"/>
          </a:xfrm>
          <a:prstGeom prst="rect">
            <a:avLst/>
          </a:prstGeom>
        </p:spPr>
        <p:txBody>
          <a:bodyPr lIns="16192" tIns="16192" rIns="16192" bIns="16192"/>
          <a:lstStyle>
            <a:lvl1pPr defTabSz="332951">
              <a:defRPr sz="2090"/>
            </a:lvl1pPr>
          </a:lstStyle>
          <a:p>
            <a:pPr/>
            <a:r>
              <a:t>Presentation Subtitle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/>
          <p:nvPr>
            <p:ph type="pic" sz="half" idx="21"/>
          </p:nvPr>
        </p:nvSpPr>
        <p:spPr>
          <a:xfrm>
            <a:off x="3497579" y="2778442"/>
            <a:ext cx="3871169" cy="450556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384571" y="3248024"/>
            <a:ext cx="3117058" cy="1874977"/>
          </a:xfrm>
          <a:prstGeom prst="rect">
            <a:avLst/>
          </a:prstGeom>
        </p:spPr>
        <p:txBody>
          <a:bodyPr/>
          <a:lstStyle>
            <a:lvl1pPr>
              <a:defRPr spc="-119" sz="6000"/>
            </a:lvl1pPr>
          </a:lstStyle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384571" y="5093770"/>
            <a:ext cx="3117058" cy="1716606"/>
          </a:xfrm>
          <a:prstGeom prst="rect">
            <a:avLst/>
          </a:prstGeom>
        </p:spPr>
        <p:txBody>
          <a:bodyPr lIns="16192" tIns="16192" rIns="16192" bIns="16192"/>
          <a:lstStyle>
            <a:lvl1pPr defTabSz="605366">
              <a:defRPr sz="3800"/>
            </a:lvl1pPr>
            <a:lvl2pPr defTabSz="605366">
              <a:defRPr sz="3800"/>
            </a:lvl2pPr>
            <a:lvl3pPr defTabSz="605366">
              <a:defRPr sz="3800"/>
            </a:lvl3pPr>
            <a:lvl4pPr defTabSz="605366">
              <a:defRPr sz="3800"/>
            </a:lvl4pPr>
            <a:lvl5pPr defTabSz="605366">
              <a:defRPr sz="38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3776932" y="6927618"/>
            <a:ext cx="214553" cy="20591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xfrm>
            <a:off x="384571" y="3187302"/>
            <a:ext cx="7003258" cy="456822"/>
          </a:xfrm>
          <a:prstGeom prst="rect">
            <a:avLst/>
          </a:prstGeom>
        </p:spPr>
        <p:txBody>
          <a:bodyPr anchor="t"/>
          <a:lstStyle>
            <a:lvl1pPr>
              <a:defRPr spc="-119" sz="6000"/>
            </a:lvl1pPr>
          </a:lstStyle>
          <a:p>
            <a:pPr/>
            <a:r>
              <a:t>Slide Title</a:t>
            </a:r>
          </a:p>
        </p:txBody>
      </p:sp>
      <p:sp>
        <p:nvSpPr>
          <p:cNvPr id="43" name="Body Level One…"/>
          <p:cNvSpPr txBox="1"/>
          <p:nvPr>
            <p:ph type="body" sz="quarter" idx="1" hasCustomPrompt="1"/>
          </p:nvPr>
        </p:nvSpPr>
        <p:spPr>
          <a:xfrm>
            <a:off x="384571" y="3599593"/>
            <a:ext cx="7003258" cy="297963"/>
          </a:xfrm>
          <a:prstGeom prst="rect">
            <a:avLst/>
          </a:prstGeom>
        </p:spPr>
        <p:txBody>
          <a:bodyPr/>
          <a:lstStyle>
            <a:lvl1pPr defTabSz="272413">
              <a:defRPr sz="1700"/>
            </a:lvl1pPr>
            <a:lvl2pPr defTabSz="272413">
              <a:defRPr sz="1700"/>
            </a:lvl2pPr>
            <a:lvl3pPr defTabSz="272413">
              <a:defRPr sz="1700"/>
            </a:lvl3pPr>
            <a:lvl4pPr defTabSz="272413">
              <a:defRPr sz="1700"/>
            </a:lvl4pPr>
            <a:lvl5pPr defTabSz="272413">
              <a:defRPr sz="17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4" name="Body Level One…"/>
          <p:cNvSpPr txBox="1"/>
          <p:nvPr>
            <p:ph type="body" sz="half" idx="21" hasCustomPrompt="1"/>
          </p:nvPr>
        </p:nvSpPr>
        <p:spPr>
          <a:xfrm>
            <a:off x="384571" y="4197423"/>
            <a:ext cx="7003258" cy="2631604"/>
          </a:xfrm>
          <a:prstGeom prst="rect">
            <a:avLst/>
          </a:prstGeom>
        </p:spPr>
        <p:txBody>
          <a:bodyPr lIns="16192" tIns="16192" rIns="16192" bIns="16192"/>
          <a:lstStyle>
            <a:lvl1pPr marL="431800" indent="-431800" defTabSz="1788115">
              <a:lnSpc>
                <a:spcPct val="90000"/>
              </a:lnSpc>
              <a:spcBef>
                <a:spcPts val="3300"/>
              </a:spcBef>
              <a:buSzPct val="123000"/>
              <a:buChar char="•"/>
              <a:defRPr b="0" sz="3400"/>
            </a:lvl1pPr>
          </a:lstStyle>
          <a:p>
            <a:pPr/>
            <a:r>
              <a:t>Slide bullet text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sz="half" idx="1" hasCustomPrompt="1"/>
          </p:nvPr>
        </p:nvSpPr>
        <p:spPr>
          <a:xfrm>
            <a:off x="384571" y="4197422"/>
            <a:ext cx="7003258" cy="2631605"/>
          </a:xfrm>
          <a:prstGeom prst="rect">
            <a:avLst/>
          </a:prstGeom>
        </p:spPr>
        <p:txBody>
          <a:bodyPr lIns="16192" tIns="16192" rIns="16192" bIns="16192" numCol="2" spcCol="350162"/>
          <a:lstStyle>
            <a:lvl1pPr marL="431800" indent="-431800" defTabSz="1788115">
              <a:lnSpc>
                <a:spcPct val="90000"/>
              </a:lnSpc>
              <a:spcBef>
                <a:spcPts val="3300"/>
              </a:spcBef>
              <a:buSzPct val="123000"/>
              <a:buChar char="•"/>
              <a:defRPr b="0" sz="3400"/>
            </a:lvl1pPr>
            <a:lvl2pPr marL="1041400" indent="-431800" defTabSz="1788115">
              <a:lnSpc>
                <a:spcPct val="90000"/>
              </a:lnSpc>
              <a:spcBef>
                <a:spcPts val="3300"/>
              </a:spcBef>
              <a:buSzPct val="123000"/>
              <a:buChar char="•"/>
              <a:defRPr b="0" sz="3400"/>
            </a:lvl2pPr>
            <a:lvl3pPr marL="1651000" indent="-431800" defTabSz="1788115">
              <a:lnSpc>
                <a:spcPct val="90000"/>
              </a:lnSpc>
              <a:spcBef>
                <a:spcPts val="3300"/>
              </a:spcBef>
              <a:buSzPct val="123000"/>
              <a:buChar char="•"/>
              <a:defRPr b="0" sz="3400"/>
            </a:lvl3pPr>
            <a:lvl4pPr marL="2260600" indent="-431800" defTabSz="1788115">
              <a:lnSpc>
                <a:spcPct val="90000"/>
              </a:lnSpc>
              <a:spcBef>
                <a:spcPts val="3300"/>
              </a:spcBef>
              <a:buSzPct val="123000"/>
              <a:buChar char="•"/>
              <a:defRPr b="0" sz="3400"/>
            </a:lvl4pPr>
            <a:lvl5pPr marL="2870200" indent="-431800" defTabSz="1788115">
              <a:lnSpc>
                <a:spcPct val="90000"/>
              </a:lnSpc>
              <a:spcBef>
                <a:spcPts val="3300"/>
              </a:spcBef>
              <a:buSzPct val="123000"/>
              <a:buChar char="•"/>
              <a:defRPr b="0" sz="3400"/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Body Level One…"/>
          <p:cNvSpPr txBox="1"/>
          <p:nvPr>
            <p:ph type="body" sz="quarter" idx="1" hasCustomPrompt="1"/>
          </p:nvPr>
        </p:nvSpPr>
        <p:spPr>
          <a:xfrm>
            <a:off x="384571" y="3599593"/>
            <a:ext cx="3117058" cy="297963"/>
          </a:xfrm>
          <a:prstGeom prst="rect">
            <a:avLst/>
          </a:prstGeom>
        </p:spPr>
        <p:txBody>
          <a:bodyPr/>
          <a:lstStyle>
            <a:lvl1pPr defTabSz="272413">
              <a:defRPr sz="1700"/>
            </a:lvl1pPr>
            <a:lvl2pPr defTabSz="272413">
              <a:defRPr sz="1700"/>
            </a:lvl2pPr>
            <a:lvl3pPr defTabSz="272413">
              <a:defRPr sz="1700"/>
            </a:lvl3pPr>
            <a:lvl4pPr defTabSz="272413">
              <a:defRPr sz="1700"/>
            </a:lvl4pPr>
            <a:lvl5pPr defTabSz="272413">
              <a:defRPr sz="17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1" name="Body Level One…"/>
          <p:cNvSpPr txBox="1"/>
          <p:nvPr>
            <p:ph type="body" sz="quarter" idx="21" hasCustomPrompt="1"/>
          </p:nvPr>
        </p:nvSpPr>
        <p:spPr>
          <a:xfrm>
            <a:off x="384571" y="4197422"/>
            <a:ext cx="3117058" cy="2631803"/>
          </a:xfrm>
          <a:prstGeom prst="rect">
            <a:avLst/>
          </a:prstGeom>
        </p:spPr>
        <p:txBody>
          <a:bodyPr lIns="16192" tIns="16192" rIns="16192" bIns="16192"/>
          <a:lstStyle>
            <a:lvl1pPr marL="431800" indent="-431800" defTabSz="1788115">
              <a:lnSpc>
                <a:spcPct val="90000"/>
              </a:lnSpc>
              <a:spcBef>
                <a:spcPts val="3300"/>
              </a:spcBef>
              <a:buSzPct val="123000"/>
              <a:buChar char="•"/>
              <a:defRPr b="0" sz="3400"/>
            </a:lvl1pPr>
          </a:lstStyle>
          <a:p>
            <a:pPr/>
            <a:r>
              <a:t>Slide bullet text</a:t>
            </a:r>
          </a:p>
        </p:txBody>
      </p:sp>
      <p:sp>
        <p:nvSpPr>
          <p:cNvPr id="62" name="660384004_1290x1720.jpg"/>
          <p:cNvSpPr/>
          <p:nvPr>
            <p:ph type="pic" sz="half" idx="22"/>
          </p:nvPr>
        </p:nvSpPr>
        <p:spPr>
          <a:xfrm>
            <a:off x="3886200" y="2713396"/>
            <a:ext cx="3479754" cy="463967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384571" y="3187302"/>
            <a:ext cx="3117058" cy="457440"/>
          </a:xfrm>
          <a:prstGeom prst="rect">
            <a:avLst/>
          </a:prstGeom>
        </p:spPr>
        <p:txBody>
          <a:bodyPr anchor="t"/>
          <a:lstStyle>
            <a:lvl1pPr>
              <a:defRPr spc="-119" sz="6000"/>
            </a:lvl1pPr>
          </a:lstStyle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384570" y="4288392"/>
            <a:ext cx="7003260" cy="1481615"/>
          </a:xfrm>
          <a:prstGeom prst="rect">
            <a:avLst/>
          </a:prstGeom>
        </p:spPr>
        <p:txBody>
          <a:bodyPr anchor="ctr"/>
          <a:lstStyle>
            <a:lvl1pPr>
              <a:defRPr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3776932" y="6927618"/>
            <a:ext cx="214553" cy="20591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384571" y="3187302"/>
            <a:ext cx="7003258" cy="457391"/>
          </a:xfrm>
          <a:prstGeom prst="rect">
            <a:avLst/>
          </a:prstGeom>
        </p:spPr>
        <p:txBody>
          <a:bodyPr anchor="t"/>
          <a:lstStyle>
            <a:lvl1pPr>
              <a:defRPr spc="-119" sz="6000"/>
            </a:lvl1pPr>
          </a:lstStyle>
          <a:p>
            <a:pPr/>
            <a:r>
              <a:t>Slide Title</a:t>
            </a:r>
          </a:p>
        </p:txBody>
      </p:sp>
      <p:sp>
        <p:nvSpPr>
          <p:cNvPr id="80" name="Body Level One…"/>
          <p:cNvSpPr txBox="1"/>
          <p:nvPr>
            <p:ph type="body" sz="quarter" idx="1" hasCustomPrompt="1"/>
          </p:nvPr>
        </p:nvSpPr>
        <p:spPr>
          <a:xfrm>
            <a:off x="384571" y="3599593"/>
            <a:ext cx="7003258" cy="297963"/>
          </a:xfrm>
          <a:prstGeom prst="rect">
            <a:avLst/>
          </a:prstGeom>
        </p:spPr>
        <p:txBody>
          <a:bodyPr/>
          <a:lstStyle>
            <a:lvl1pPr defTabSz="272413">
              <a:defRPr sz="1700"/>
            </a:lvl1pPr>
            <a:lvl2pPr defTabSz="272413">
              <a:defRPr sz="1700"/>
            </a:lvl2pPr>
            <a:lvl3pPr defTabSz="272413">
              <a:defRPr sz="1700"/>
            </a:lvl3pPr>
            <a:lvl4pPr defTabSz="272413">
              <a:defRPr sz="1700"/>
            </a:lvl4pPr>
            <a:lvl5pPr defTabSz="272413">
              <a:defRPr sz="17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384571" y="3187302"/>
            <a:ext cx="7003258" cy="457440"/>
          </a:xfrm>
          <a:prstGeom prst="rect">
            <a:avLst/>
          </a:prstGeom>
        </p:spPr>
        <p:txBody>
          <a:bodyPr anchor="t"/>
          <a:lstStyle>
            <a:lvl1pPr>
              <a:defRPr spc="-119" sz="6000"/>
            </a:lvl1pPr>
          </a:lstStyle>
          <a:p>
            <a:pPr/>
            <a:r>
              <a:t>Agenda Title</a:t>
            </a:r>
          </a:p>
        </p:txBody>
      </p:sp>
      <p:sp>
        <p:nvSpPr>
          <p:cNvPr id="89" name="Body Level One…"/>
          <p:cNvSpPr txBox="1"/>
          <p:nvPr>
            <p:ph type="body" sz="quarter" idx="1" hasCustomPrompt="1"/>
          </p:nvPr>
        </p:nvSpPr>
        <p:spPr>
          <a:xfrm>
            <a:off x="384571" y="3599593"/>
            <a:ext cx="7003258" cy="297963"/>
          </a:xfrm>
          <a:prstGeom prst="rect">
            <a:avLst/>
          </a:prstGeom>
        </p:spPr>
        <p:txBody>
          <a:bodyPr/>
          <a:lstStyle>
            <a:lvl1pPr defTabSz="272413">
              <a:defRPr sz="1700"/>
            </a:lvl1pPr>
            <a:lvl2pPr defTabSz="272413">
              <a:defRPr sz="1700"/>
            </a:lvl2pPr>
            <a:lvl3pPr defTabSz="272413">
              <a:defRPr sz="1700"/>
            </a:lvl3pPr>
            <a:lvl4pPr defTabSz="272413">
              <a:defRPr sz="1700"/>
            </a:lvl4pPr>
            <a:lvl5pPr defTabSz="272413">
              <a:defRPr sz="1700"/>
            </a:lvl5pPr>
          </a:lstStyle>
          <a:p>
            <a:pPr/>
            <a:r>
              <a:t>Agenda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0" name="Body Level One…"/>
          <p:cNvSpPr txBox="1"/>
          <p:nvPr>
            <p:ph type="body" sz="half" idx="21" hasCustomPrompt="1"/>
          </p:nvPr>
        </p:nvSpPr>
        <p:spPr>
          <a:xfrm>
            <a:off x="384571" y="4197423"/>
            <a:ext cx="7003258" cy="2631604"/>
          </a:xfrm>
          <a:prstGeom prst="rect">
            <a:avLst/>
          </a:prstGeom>
        </p:spPr>
        <p:txBody>
          <a:bodyPr lIns="16192" tIns="16192" rIns="16192" bIns="16192"/>
          <a:lstStyle>
            <a:lvl1pPr defTabSz="605366">
              <a:spcBef>
                <a:spcPts val="1300"/>
              </a:spcBef>
              <a:defRPr b="0" spc="-100" sz="3800"/>
            </a:lvl1pPr>
          </a:lstStyle>
          <a:p>
            <a:pPr/>
            <a:r>
              <a:t>Agenda Topics</a:t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/>
          <p:nvPr>
            <p:ph type="body" idx="1" hasCustomPrompt="1"/>
          </p:nvPr>
        </p:nvSpPr>
        <p:spPr>
          <a:xfrm>
            <a:off x="382926" y="6623542"/>
            <a:ext cx="7003259" cy="203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4573" tIns="14573" rIns="14573" bIns="14573">
            <a:normAutofit fontScale="100000" lnSpcReduction="0"/>
          </a:bodyPr>
          <a:lstStyle/>
          <a:p>
            <a:pPr/>
            <a:r>
              <a:t>Author and Date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" name="Presentation Title"/>
          <p:cNvSpPr txBox="1"/>
          <p:nvPr>
            <p:ph type="title" hasCustomPrompt="1"/>
          </p:nvPr>
        </p:nvSpPr>
        <p:spPr>
          <a:xfrm>
            <a:off x="384570" y="3663989"/>
            <a:ext cx="7003260" cy="14816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6192" tIns="16192" rIns="16192" bIns="16192" anchor="b">
            <a:normAutofit fontScale="100000" lnSpcReduction="0"/>
          </a:bodyPr>
          <a:lstStyle/>
          <a:p>
            <a:pPr/>
            <a:r>
              <a:t>Presentation Title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3776932" y="6926268"/>
            <a:ext cx="214553" cy="205918"/>
          </a:xfrm>
          <a:prstGeom prst="rect">
            <a:avLst/>
          </a:prstGeom>
          <a:ln w="12700">
            <a:miter lim="400000"/>
          </a:ln>
        </p:spPr>
        <p:txBody>
          <a:bodyPr wrap="none" lIns="16192" tIns="16192" rIns="16192" bIns="16192" anchor="b">
            <a:spAutoFit/>
          </a:bodyPr>
          <a:lstStyle>
            <a:lvl1pPr defTabSz="428412">
              <a:defRPr sz="12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178811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1pPr>
      <a:lvl2pPr marL="0" marR="0" indent="0" algn="l" defTabSz="178811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2pPr>
      <a:lvl3pPr marL="0" marR="0" indent="0" algn="l" defTabSz="178811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3pPr>
      <a:lvl4pPr marL="0" marR="0" indent="0" algn="l" defTabSz="178811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4pPr>
      <a:lvl5pPr marL="0" marR="0" indent="0" algn="l" defTabSz="178811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5pPr>
      <a:lvl6pPr marL="0" marR="0" indent="0" algn="l" defTabSz="178811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6pPr>
      <a:lvl7pPr marL="0" marR="0" indent="0" algn="l" defTabSz="178811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7pPr>
      <a:lvl8pPr marL="0" marR="0" indent="0" algn="l" defTabSz="178811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8pPr>
      <a:lvl9pPr marL="0" marR="0" indent="0" algn="l" defTabSz="178811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9pPr>
    </p:titleStyle>
    <p:bodyStyle>
      <a:lvl1pPr marL="0" marR="0" indent="0" algn="l" defTabSz="2966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1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1pPr>
      <a:lvl2pPr marL="0" marR="0" indent="0" algn="l" defTabSz="2966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1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2pPr>
      <a:lvl3pPr marL="0" marR="0" indent="0" algn="l" defTabSz="2966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1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3pPr>
      <a:lvl4pPr marL="0" marR="0" indent="0" algn="l" defTabSz="2966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1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4pPr>
      <a:lvl5pPr marL="0" marR="0" indent="0" algn="l" defTabSz="2966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1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5pPr>
      <a:lvl6pPr marL="0" marR="0" indent="0" algn="l" defTabSz="2966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1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6pPr>
      <a:lvl7pPr marL="0" marR="0" indent="0" algn="l" defTabSz="2966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1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7pPr>
      <a:lvl8pPr marL="0" marR="0" indent="0" algn="l" defTabSz="2966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1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8pPr>
      <a:lvl9pPr marL="0" marR="0" indent="0" algn="l" defTabSz="2966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1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9pPr>
    </p:bodyStyle>
    <p:otherStyle>
      <a:lvl1pPr marL="0" marR="0" indent="0" algn="ctr" defTabSz="4284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4284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4284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4284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4284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4284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4284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4284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4284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Dear [Child/children’s name here],…"/>
          <p:cNvSpPr txBox="1"/>
          <p:nvPr/>
        </p:nvSpPr>
        <p:spPr>
          <a:xfrm>
            <a:off x="774769" y="2658788"/>
            <a:ext cx="6222862" cy="60081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359" tIns="30359" rIns="30359" bIns="30359" anchor="ctr">
            <a:spAutoFit/>
          </a:bodyPr>
          <a:lstStyle/>
          <a:p>
            <a:pPr algn="l" defTabSz="602456">
              <a:lnSpc>
                <a:spcPct val="70000"/>
              </a:lnSpc>
              <a:defRPr spc="72" sz="1800">
                <a:solidFill>
                  <a:srgbClr val="000000"/>
                </a:solidFill>
                <a:latin typeface="American Typewriter"/>
                <a:ea typeface="American Typewriter"/>
                <a:cs typeface="American Typewriter"/>
                <a:sym typeface="American Typewriter"/>
              </a:defRPr>
            </a:pPr>
            <a:r>
              <a:t>Dear </a:t>
            </a:r>
            <a:r>
              <a:rPr>
                <a:solidFill>
                  <a:srgbClr val="DB3831"/>
                </a:solidFill>
              </a:rPr>
              <a:t>[Child/children’s name here]</a:t>
            </a:r>
            <a:r>
              <a:t>,</a:t>
            </a:r>
          </a:p>
          <a:p>
            <a:pPr algn="l" defTabSz="602456">
              <a:lnSpc>
                <a:spcPct val="70000"/>
              </a:lnSpc>
              <a:defRPr spc="72" sz="1800">
                <a:solidFill>
                  <a:srgbClr val="000000"/>
                </a:solidFill>
                <a:latin typeface="American Typewriter"/>
                <a:ea typeface="American Typewriter"/>
                <a:cs typeface="American Typewriter"/>
                <a:sym typeface="American Typewriter"/>
              </a:defRPr>
            </a:pPr>
          </a:p>
          <a:p>
            <a:pPr algn="l" defTabSz="602456">
              <a:lnSpc>
                <a:spcPct val="70000"/>
              </a:lnSpc>
              <a:defRPr spc="72" sz="1800">
                <a:solidFill>
                  <a:srgbClr val="000000"/>
                </a:solidFill>
                <a:latin typeface="American Typewriter"/>
                <a:ea typeface="American Typewriter"/>
                <a:cs typeface="American Typewriter"/>
                <a:sym typeface="American Typewriter"/>
              </a:defRPr>
            </a:pPr>
          </a:p>
          <a:p>
            <a:pPr algn="l" defTabSz="602456">
              <a:lnSpc>
                <a:spcPct val="120000"/>
              </a:lnSpc>
              <a:defRPr spc="72" sz="1800">
                <a:solidFill>
                  <a:srgbClr val="000000"/>
                </a:solidFill>
                <a:latin typeface="American Typewriter"/>
                <a:ea typeface="American Typewriter"/>
                <a:cs typeface="American Typewriter"/>
                <a:sym typeface="American Typewriter"/>
              </a:defRPr>
            </a:pPr>
            <a:r>
              <a:t>    Thank you for working so hard all year to be on the nice list. </a:t>
            </a:r>
            <a:r>
              <a:rPr>
                <a:solidFill>
                  <a:srgbClr val="DB3831"/>
                </a:solidFill>
              </a:rPr>
              <a:t>[ELF NAME]</a:t>
            </a:r>
            <a:r>
              <a:t> tells me you have been very good while </a:t>
            </a:r>
            <a:r>
              <a:rPr>
                <a:solidFill>
                  <a:srgbClr val="DB3831"/>
                </a:solidFill>
              </a:rPr>
              <a:t>he/she</a:t>
            </a:r>
            <a:r>
              <a:t> has been there, which is no surprise to me!</a:t>
            </a:r>
          </a:p>
          <a:p>
            <a:pPr algn="l" defTabSz="602456">
              <a:lnSpc>
                <a:spcPct val="120000"/>
              </a:lnSpc>
              <a:defRPr spc="72" sz="1800">
                <a:solidFill>
                  <a:srgbClr val="000000"/>
                </a:solidFill>
                <a:latin typeface="American Typewriter"/>
                <a:ea typeface="American Typewriter"/>
                <a:cs typeface="American Typewriter"/>
                <a:sym typeface="American Typewriter"/>
              </a:defRPr>
            </a:pPr>
          </a:p>
          <a:p>
            <a:pPr algn="l" defTabSz="602456">
              <a:lnSpc>
                <a:spcPct val="120000"/>
              </a:lnSpc>
              <a:defRPr spc="72" sz="1800">
                <a:solidFill>
                  <a:srgbClr val="000000"/>
                </a:solidFill>
                <a:latin typeface="American Typewriter"/>
                <a:ea typeface="American Typewriter"/>
                <a:cs typeface="American Typewriter"/>
                <a:sym typeface="American Typewriter"/>
              </a:defRPr>
            </a:pPr>
            <a:r>
              <a:t>  I’m writing to you because I need your help. </a:t>
            </a:r>
            <a:r>
              <a:rPr>
                <a:solidFill>
                  <a:srgbClr val="DB3831"/>
                </a:solidFill>
              </a:rPr>
              <a:t>[Tomorrow/today/etc]</a:t>
            </a:r>
            <a:r>
              <a:t> is </a:t>
            </a:r>
            <a:r>
              <a:rPr>
                <a:solidFill>
                  <a:srgbClr val="DB3831"/>
                </a:solidFill>
              </a:rPr>
              <a:t>[ELF’S NAME]’</a:t>
            </a:r>
            <a:r>
              <a:t>s birthday, however we cannot celebrate in the North Pole because </a:t>
            </a:r>
            <a:r>
              <a:rPr>
                <a:solidFill>
                  <a:srgbClr val="DB3831"/>
                </a:solidFill>
              </a:rPr>
              <a:t>he/she</a:t>
            </a:r>
            <a:r>
              <a:t> will be with you. That’s where you come in - I need you to throw </a:t>
            </a:r>
            <a:r>
              <a:rPr>
                <a:solidFill>
                  <a:srgbClr val="DB3831"/>
                </a:solidFill>
              </a:rPr>
              <a:t>him/her</a:t>
            </a:r>
            <a:r>
              <a:t> a surprise birthday party! I just know </a:t>
            </a:r>
            <a:r>
              <a:rPr>
                <a:solidFill>
                  <a:srgbClr val="DB3831"/>
                </a:solidFill>
              </a:rPr>
              <a:t>he/she </a:t>
            </a:r>
            <a:r>
              <a:t>would love to celebrate </a:t>
            </a:r>
            <a:r>
              <a:rPr>
                <a:solidFill>
                  <a:srgbClr val="DB3832"/>
                </a:solidFill>
              </a:rPr>
              <a:t>his/her</a:t>
            </a:r>
            <a:r>
              <a:t> special day with you all!</a:t>
            </a:r>
          </a:p>
          <a:p>
            <a:pPr algn="l" defTabSz="602456">
              <a:lnSpc>
                <a:spcPct val="120000"/>
              </a:lnSpc>
              <a:defRPr spc="72" sz="1800">
                <a:solidFill>
                  <a:srgbClr val="000000"/>
                </a:solidFill>
                <a:latin typeface="American Typewriter"/>
                <a:ea typeface="American Typewriter"/>
                <a:cs typeface="American Typewriter"/>
                <a:sym typeface="American Typewriter"/>
              </a:defRPr>
            </a:pPr>
          </a:p>
          <a:p>
            <a:pPr algn="l" defTabSz="602456">
              <a:lnSpc>
                <a:spcPct val="120000"/>
              </a:lnSpc>
              <a:defRPr spc="72" sz="1800">
                <a:solidFill>
                  <a:srgbClr val="000000"/>
                </a:solidFill>
                <a:latin typeface="American Typewriter"/>
                <a:ea typeface="American Typewriter"/>
                <a:cs typeface="American Typewriter"/>
                <a:sym typeface="American Typewriter"/>
              </a:defRPr>
            </a:pPr>
            <a:r>
              <a:t> I have included everything you need to throw </a:t>
            </a:r>
            <a:r>
              <a:rPr>
                <a:solidFill>
                  <a:srgbClr val="DB3831"/>
                </a:solidFill>
              </a:rPr>
              <a:t>[ELF NAME]</a:t>
            </a:r>
            <a:r>
              <a:t> the best party! Thank you so much for helping me with this. You truly belongs on the nice list!</a:t>
            </a:r>
          </a:p>
        </p:txBody>
      </p:sp>
      <p:sp>
        <p:nvSpPr>
          <p:cNvPr id="152" name="Merry Christmas,…"/>
          <p:cNvSpPr txBox="1"/>
          <p:nvPr/>
        </p:nvSpPr>
        <p:spPr>
          <a:xfrm>
            <a:off x="4678312" y="8500046"/>
            <a:ext cx="6222861" cy="1074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359" tIns="30359" rIns="30359" bIns="30359" anchor="ctr">
            <a:spAutoFit/>
          </a:bodyPr>
          <a:lstStyle/>
          <a:p>
            <a:pPr algn="l" defTabSz="602456">
              <a:lnSpc>
                <a:spcPct val="70000"/>
              </a:lnSpc>
              <a:defRPr spc="72" sz="1800">
                <a:solidFill>
                  <a:srgbClr val="000000"/>
                </a:solidFill>
                <a:latin typeface="American Typewriter"/>
                <a:ea typeface="American Typewriter"/>
                <a:cs typeface="American Typewriter"/>
                <a:sym typeface="American Typewriter"/>
              </a:defRPr>
            </a:pPr>
            <a:r>
              <a:t>Merry Christmas,</a:t>
            </a:r>
          </a:p>
          <a:p>
            <a:pPr algn="l" defTabSz="602456">
              <a:lnSpc>
                <a:spcPct val="70000"/>
              </a:lnSpc>
              <a:defRPr spc="72" sz="1800">
                <a:solidFill>
                  <a:srgbClr val="000000"/>
                </a:solidFill>
                <a:latin typeface="American Typewriter"/>
                <a:ea typeface="American Typewriter"/>
                <a:cs typeface="American Typewriter"/>
                <a:sym typeface="American Typewriter"/>
              </a:defRPr>
            </a:pPr>
          </a:p>
          <a:p>
            <a:pPr algn="l" defTabSz="602456">
              <a:lnSpc>
                <a:spcPct val="70000"/>
              </a:lnSpc>
              <a:defRPr spc="72" sz="1800">
                <a:solidFill>
                  <a:srgbClr val="000000"/>
                </a:solidFill>
                <a:latin typeface="American Typewriter"/>
                <a:ea typeface="American Typewriter"/>
                <a:cs typeface="American Typewriter"/>
                <a:sym typeface="American Typewriter"/>
              </a:defRPr>
            </a:pPr>
          </a:p>
          <a:p>
            <a:pPr algn="l" defTabSz="602456">
              <a:lnSpc>
                <a:spcPct val="70000"/>
              </a:lnSpc>
              <a:defRPr spc="72" sz="1800">
                <a:solidFill>
                  <a:srgbClr val="000000"/>
                </a:solidFill>
                <a:latin typeface="American Typewriter"/>
                <a:ea typeface="American Typewriter"/>
                <a:cs typeface="American Typewriter"/>
                <a:sym typeface="American Typewriter"/>
              </a:defRPr>
            </a:pPr>
          </a:p>
          <a:p>
            <a:pPr algn="l" defTabSz="602456">
              <a:lnSpc>
                <a:spcPct val="70000"/>
              </a:lnSpc>
              <a:defRPr spc="72" sz="1800">
                <a:solidFill>
                  <a:srgbClr val="000000"/>
                </a:solidFill>
                <a:latin typeface="American Typewriter"/>
                <a:ea typeface="American Typewriter"/>
                <a:cs typeface="American Typewriter"/>
                <a:sym typeface="American Typewriter"/>
              </a:defRPr>
            </a:pPr>
            <a:r>
              <a:t>Santa Claus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ample"/>
          <p:cNvSpPr txBox="1"/>
          <p:nvPr/>
        </p:nvSpPr>
        <p:spPr>
          <a:xfrm>
            <a:off x="3692249" y="2295206"/>
            <a:ext cx="3368167" cy="14039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6192" tIns="16192" rIns="16192" bIns="16192" anchor="ctr">
            <a:spAutoFit/>
          </a:bodyPr>
          <a:lstStyle>
            <a:lvl1pPr>
              <a:defRPr sz="7000">
                <a:solidFill>
                  <a:srgbClr val="9A9A9A">
                    <a:alpha val="38257"/>
                  </a:srgbClr>
                </a:solidFill>
                <a:latin typeface="Wedges"/>
                <a:ea typeface="Wedges"/>
                <a:cs typeface="Wedges"/>
                <a:sym typeface="Wedges"/>
              </a:defRPr>
            </a:lvl1pPr>
          </a:lstStyle>
          <a:p>
            <a:pPr/>
            <a:r>
              <a:t>Sample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16192" tIns="16192" rIns="16192" bIns="16192" numCol="1" spcCol="38100" rtlCol="0" anchor="ctr" upright="0">
        <a:spAutoFit/>
      </a:bodyPr>
      <a:lstStyle>
        <a:defPPr marL="0" marR="0" indent="0" algn="ctr" defTabSz="178811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16192" tIns="16192" rIns="16192" bIns="16192" numCol="1" spcCol="38100" rtlCol="0" anchor="ctr" upright="0">
        <a:spAutoFit/>
      </a:bodyPr>
      <a:lstStyle>
        <a:defPPr marL="0" marR="0" indent="0" algn="ctr" defTabSz="178811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16192" tIns="16192" rIns="16192" bIns="16192" numCol="1" spcCol="38100" rtlCol="0" anchor="ctr" upright="0">
        <a:spAutoFit/>
      </a:bodyPr>
      <a:lstStyle>
        <a:defPPr marL="0" marR="0" indent="0" algn="ctr" defTabSz="178811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16192" tIns="16192" rIns="16192" bIns="16192" numCol="1" spcCol="38100" rtlCol="0" anchor="ctr" upright="0">
        <a:spAutoFit/>
      </a:bodyPr>
      <a:lstStyle>
        <a:defPPr marL="0" marR="0" indent="0" algn="ctr" defTabSz="178811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